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7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1536"/>
            <a:ext cx="5761326" cy="38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00450" y="1825625"/>
            <a:ext cx="7753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400" b="1" dirty="0"/>
              <a:t>Prevenir</a:t>
            </a:r>
            <a:r>
              <a:rPr lang="es-MX" sz="4400" dirty="0"/>
              <a:t> y anticipar el traslado seguro hacia el d</a:t>
            </a:r>
            <a:r>
              <a:rPr lang="es-MX" sz="4400" dirty="0">
                <a:solidFill>
                  <a:schemeClr val="accent5"/>
                </a:solidFill>
              </a:rPr>
              <a:t>e</a:t>
            </a:r>
            <a:r>
              <a:rPr lang="es-MX" sz="4400" dirty="0"/>
              <a:t>stino de elección del usuario</a:t>
            </a:r>
            <a:endParaRPr lang="es-MX" sz="4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576" y="4957327"/>
            <a:ext cx="2794424" cy="19006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448052" cy="24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2" y="0"/>
            <a:ext cx="11987697" cy="730114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400" dirty="0"/>
              <a:t>A</a:t>
            </a:r>
            <a:r>
              <a:rPr lang="es-MX" sz="4400" dirty="0"/>
              <a:t>nticipar </a:t>
            </a:r>
            <a:r>
              <a:rPr lang="es-MX" sz="4400" dirty="0"/>
              <a:t>un </a:t>
            </a:r>
            <a:r>
              <a:rPr lang="es-MX" sz="4400" b="1" dirty="0"/>
              <a:t>accid</a:t>
            </a:r>
            <a:r>
              <a:rPr lang="es-MX" sz="4400" b="1" dirty="0">
                <a:solidFill>
                  <a:schemeClr val="accent5"/>
                </a:solidFill>
              </a:rPr>
              <a:t>e</a:t>
            </a:r>
            <a:r>
              <a:rPr lang="es-MX" sz="4400" b="1" dirty="0"/>
              <a:t>nte</a:t>
            </a:r>
          </a:p>
          <a:p>
            <a:r>
              <a:rPr lang="es-MX" sz="4400" dirty="0"/>
              <a:t>Anticipar </a:t>
            </a:r>
            <a:r>
              <a:rPr lang="es-MX" sz="4400" dirty="0"/>
              <a:t>el </a:t>
            </a:r>
            <a:r>
              <a:rPr lang="es-MX" sz="4400" b="1" dirty="0"/>
              <a:t>tráfico</a:t>
            </a:r>
          </a:p>
          <a:p>
            <a:r>
              <a:rPr lang="es-MX" sz="4400" dirty="0"/>
              <a:t>A</a:t>
            </a:r>
            <a:r>
              <a:rPr lang="es-MX" sz="4400" dirty="0"/>
              <a:t>nticipar </a:t>
            </a:r>
            <a:r>
              <a:rPr lang="es-MX" sz="4400" dirty="0"/>
              <a:t>un evento </a:t>
            </a:r>
            <a:r>
              <a:rPr lang="es-MX" sz="4400" b="1" dirty="0"/>
              <a:t>desafortunado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576" y="4957327"/>
            <a:ext cx="2794424" cy="19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062" y="-10005"/>
            <a:ext cx="12346123" cy="6878010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37" y="715324"/>
            <a:ext cx="2168130" cy="84121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576" y="4957327"/>
            <a:ext cx="2794424" cy="1900673"/>
          </a:xfrm>
          <a:prstGeom prst="rect">
            <a:avLst/>
          </a:prstGeom>
        </p:spPr>
      </p:pic>
      <p:sp>
        <p:nvSpPr>
          <p:cNvPr id="7" name="AutoShape 2" descr="Resultado de imagen para Dodge logo"/>
          <p:cNvSpPr>
            <a:spLocks noChangeAspect="1" noChangeArrowheads="1"/>
          </p:cNvSpPr>
          <p:nvPr/>
        </p:nvSpPr>
        <p:spPr bwMode="auto">
          <a:xfrm>
            <a:off x="155575" y="-1608138"/>
            <a:ext cx="559117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7"/>
          <a:stretch/>
        </p:blipFill>
        <p:spPr>
          <a:xfrm>
            <a:off x="369090" y="2648784"/>
            <a:ext cx="2604305" cy="1008181"/>
          </a:xfrm>
          <a:prstGeom prst="rect">
            <a:avLst/>
          </a:prstGeom>
        </p:spPr>
      </p:pic>
      <p:sp>
        <p:nvSpPr>
          <p:cNvPr id="9" name="AutoShape 4" descr="Resultado de imagen para Fiat logo"/>
          <p:cNvSpPr>
            <a:spLocks noChangeAspect="1" noChangeArrowheads="1"/>
          </p:cNvSpPr>
          <p:nvPr/>
        </p:nvSpPr>
        <p:spPr bwMode="auto">
          <a:xfrm>
            <a:off x="155575" y="-1608138"/>
            <a:ext cx="336232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89" y="335832"/>
            <a:ext cx="1377161" cy="13771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077" y="750381"/>
            <a:ext cx="1723137" cy="6946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4" y="4155639"/>
            <a:ext cx="1603375" cy="16033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8" y="335832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47" y="1"/>
            <a:ext cx="1144529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1400" y="1053305"/>
            <a:ext cx="6934200" cy="1785145"/>
          </a:xfrm>
        </p:spPr>
        <p:txBody>
          <a:bodyPr>
            <a:noAutofit/>
          </a:bodyPr>
          <a:lstStyle/>
          <a:p>
            <a:r>
              <a:rPr lang="es-MX" b="1" dirty="0">
                <a:latin typeface="+mn-lt"/>
                <a:ea typeface="+mn-ea"/>
                <a:cs typeface="+mn-cs"/>
              </a:rPr>
              <a:t>Recolección</a:t>
            </a:r>
            <a:r>
              <a:rPr lang="es-MX" dirty="0">
                <a:latin typeface="+mn-lt"/>
                <a:ea typeface="+mn-ea"/>
                <a:cs typeface="+mn-cs"/>
              </a:rPr>
              <a:t> de datos</a:t>
            </a:r>
            <a:br>
              <a:rPr lang="es-MX" dirty="0">
                <a:latin typeface="+mn-lt"/>
                <a:ea typeface="+mn-ea"/>
                <a:cs typeface="+mn-cs"/>
              </a:rPr>
            </a:br>
            <a:r>
              <a:rPr lang="es-MX" dirty="0">
                <a:latin typeface="+mn-lt"/>
                <a:ea typeface="+mn-ea"/>
                <a:cs typeface="+mn-cs"/>
              </a:rPr>
              <a:t>Zonas vuln</a:t>
            </a:r>
            <a:r>
              <a:rPr lang="es-MX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e</a:t>
            </a:r>
            <a:r>
              <a:rPr lang="es-MX" dirty="0">
                <a:latin typeface="+mn-lt"/>
                <a:ea typeface="+mn-ea"/>
                <a:cs typeface="+mn-cs"/>
              </a:rPr>
              <a:t>rables a</a:t>
            </a:r>
            <a:r>
              <a:rPr lang="es-MX" dirty="0" smtClean="0">
                <a:latin typeface="+mn-lt"/>
                <a:ea typeface="+mn-ea"/>
                <a:cs typeface="+mn-cs"/>
              </a:rPr>
              <a:t>:</a:t>
            </a:r>
            <a:endParaRPr lang="es-MX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576" y="4957327"/>
            <a:ext cx="2794424" cy="1900673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7" y="250825"/>
            <a:ext cx="2587625" cy="25876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19200" y="389175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400" dirty="0" smtClean="0"/>
              <a:t>Accidentes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400" dirty="0" smtClean="0"/>
              <a:t>Robos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400" dirty="0" smtClean="0"/>
              <a:t>Zonas peligrosas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8053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5098"/>
          <a:stretch/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31763" y="4394384"/>
            <a:ext cx="5273887" cy="917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400" b="1" dirty="0"/>
              <a:t>Calculando</a:t>
            </a:r>
            <a:r>
              <a:rPr lang="es-MX" sz="4400" dirty="0"/>
              <a:t> rutas s</a:t>
            </a:r>
            <a:r>
              <a:rPr lang="es-MX" sz="4400" dirty="0">
                <a:solidFill>
                  <a:schemeClr val="accent5"/>
                </a:solidFill>
              </a:rPr>
              <a:t>e</a:t>
            </a:r>
            <a:r>
              <a:rPr lang="es-MX" sz="4400" dirty="0"/>
              <a:t>guras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576" y="4957327"/>
            <a:ext cx="2794424" cy="19006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9" y="113929"/>
            <a:ext cx="3651991" cy="36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</TotalTime>
  <Words>33</Words>
  <Application>Microsoft Office PowerPoint</Application>
  <PresentationFormat>Panorámica</PresentationFormat>
  <Paragraphs>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Recolección de datos Zonas vulnerables a: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Alvacia</dc:creator>
  <cp:lastModifiedBy>Alvacia</cp:lastModifiedBy>
  <cp:revision>11</cp:revision>
  <dcterms:created xsi:type="dcterms:W3CDTF">2018-11-10T06:07:13Z</dcterms:created>
  <dcterms:modified xsi:type="dcterms:W3CDTF">2018-11-10T07:48:50Z</dcterms:modified>
</cp:coreProperties>
</file>